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59" d="100"/>
          <a:sy n="59" d="100"/>
        </p:scale>
        <p:origin x="3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2C13-5128-4DD4-B405-DFB416335BC4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AA2D8-9269-4C45-A549-85FB977FF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970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2C13-5128-4DD4-B405-DFB416335BC4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AA2D8-9269-4C45-A549-85FB977FF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300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2C13-5128-4DD4-B405-DFB416335BC4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AA2D8-9269-4C45-A549-85FB977FF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98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2C13-5128-4DD4-B405-DFB416335BC4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AA2D8-9269-4C45-A549-85FB977FF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5686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2C13-5128-4DD4-B405-DFB416335BC4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AA2D8-9269-4C45-A549-85FB977FF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2C13-5128-4DD4-B405-DFB416335BC4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AA2D8-9269-4C45-A549-85FB977FF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965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2C13-5128-4DD4-B405-DFB416335BC4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AA2D8-9269-4C45-A549-85FB977FF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32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2C13-5128-4DD4-B405-DFB416335BC4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AA2D8-9269-4C45-A549-85FB977FF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968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2C13-5128-4DD4-B405-DFB416335BC4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AA2D8-9269-4C45-A549-85FB977FF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15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2C13-5128-4DD4-B405-DFB416335BC4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AA2D8-9269-4C45-A549-85FB977FF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163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C2C13-5128-4DD4-B405-DFB416335BC4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AA2D8-9269-4C45-A549-85FB977FF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492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C2C13-5128-4DD4-B405-DFB416335BC4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AAA2D8-9269-4C45-A549-85FB977FF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733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Мастер-класс</a:t>
            </a:r>
            <a:br>
              <a:rPr lang="ru-RU" dirty="0" smtClean="0"/>
            </a:br>
            <a:r>
              <a:rPr lang="ru-RU" dirty="0" smtClean="0"/>
              <a:t>«изготовление </a:t>
            </a:r>
            <a:r>
              <a:rPr lang="ru-RU" dirty="0" smtClean="0"/>
              <a:t>новогодних султанчиков»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6240" y="4358640"/>
            <a:ext cx="4251960" cy="210312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Воспитатель: Перепелица А.В.</a:t>
            </a:r>
          </a:p>
          <a:p>
            <a:r>
              <a:rPr lang="ru-RU" dirty="0" smtClean="0"/>
              <a:t>МБДОУ ОВ ДС №6</a:t>
            </a:r>
          </a:p>
          <a:p>
            <a:r>
              <a:rPr lang="ru-RU" dirty="0" smtClean="0"/>
              <a:t>«Колокольчик»</a:t>
            </a:r>
          </a:p>
          <a:p>
            <a:r>
              <a:rPr lang="ru-RU" dirty="0" smtClean="0"/>
              <a:t>г. Темрюк.</a:t>
            </a:r>
          </a:p>
          <a:p>
            <a:r>
              <a:rPr lang="ru-RU" dirty="0" smtClean="0"/>
              <a:t>2021г.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5431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38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39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829" y="1502228"/>
            <a:ext cx="10515600" cy="393518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/>
                </a:solidFill>
              </a:rPr>
              <a:t>Цель: </a:t>
            </a:r>
            <a:r>
              <a:rPr lang="ru-RU" dirty="0" smtClean="0"/>
              <a:t>координация движений, мелкая моторика рук, развитие физических качеств, повышение интереса к выполнению упражнений.</a:t>
            </a:r>
            <a:br>
              <a:rPr lang="ru-RU" dirty="0" smtClean="0"/>
            </a:br>
            <a:r>
              <a:rPr lang="ru-RU" dirty="0" smtClean="0">
                <a:solidFill>
                  <a:schemeClr val="accent4"/>
                </a:solidFill>
              </a:rPr>
              <a:t>Описание методики: </a:t>
            </a:r>
            <a:r>
              <a:rPr lang="ru-RU" dirty="0" smtClean="0"/>
              <a:t>оборудование, используется на занятиях физического и музыкального развития, утренняя гимнастика, а также для развития моторики и рук и дыхательного аппарата.</a:t>
            </a:r>
            <a:br>
              <a:rPr lang="ru-RU" dirty="0" smtClean="0"/>
            </a:br>
            <a:r>
              <a:rPr lang="ru-RU" dirty="0" smtClean="0">
                <a:solidFill>
                  <a:schemeClr val="accent4"/>
                </a:solidFill>
              </a:rPr>
              <a:t>Способы выполнения: </a:t>
            </a:r>
            <a:r>
              <a:rPr lang="ru-RU" dirty="0" smtClean="0"/>
              <a:t>на физкультурных занятиях, музыкальных занятиях, утренней гимнастики, индивидуальная работа с детьми.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8342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1486" y="348797"/>
            <a:ext cx="10515600" cy="10391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/>
                </a:solidFill>
              </a:rPr>
              <a:t>Материал:</a:t>
            </a:r>
            <a:r>
              <a:rPr lang="ru-RU" dirty="0" smtClean="0"/>
              <a:t> палочки, снежинки, атласные ленточки, скотч.    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83871"/>
            <a:ext cx="9144000" cy="471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05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565" y="316139"/>
            <a:ext cx="10515600" cy="107178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/>
                </a:solidFill>
              </a:rPr>
              <a:t>Ход мастер-класса.</a:t>
            </a:r>
            <a:br>
              <a:rPr lang="ru-RU" dirty="0" smtClean="0">
                <a:solidFill>
                  <a:schemeClr val="accent4"/>
                </a:solidFill>
              </a:rPr>
            </a:br>
            <a:r>
              <a:rPr lang="ru-RU" dirty="0" smtClean="0"/>
              <a:t>1. Берем снежинку и клеем на нее двухсторонний скотч.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787" y="1845128"/>
            <a:ext cx="6319156" cy="501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789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На снежинку прикрепляем белую палочку.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471" y="1551214"/>
            <a:ext cx="6139543" cy="530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05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3. На снежинку с палочкой, с каждой стороны клеем атласные ленточки (по 3 шт.).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171" y="1690688"/>
            <a:ext cx="6482443" cy="516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478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Затем, на снежинку наклеиваем вторую такую же снежинку и закрепляем.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557" y="1690688"/>
            <a:ext cx="6286499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84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		Готовый вариант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90688"/>
            <a:ext cx="9144000" cy="516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480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111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93</Words>
  <Application>Microsoft Office PowerPoint</Application>
  <PresentationFormat>Широкоэкранный</PresentationFormat>
  <Paragraphs>13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Мастер-класс «изготовление новогодних султанчиков»</vt:lpstr>
      <vt:lpstr>Цель: координация движений, мелкая моторика рук, развитие физических качеств, повышение интереса к выполнению упражнений. Описание методики: оборудование, используется на занятиях физического и музыкального развития, утренняя гимнастика, а также для развития моторики и рук и дыхательного аппарата. Способы выполнения: на физкультурных занятиях, музыкальных занятиях, утренней гимнастики, индивидуальная работа с детьми.</vt:lpstr>
      <vt:lpstr>Материал: палочки, снежинки, атласные ленточки, скотч.     </vt:lpstr>
      <vt:lpstr>Ход мастер-класса. 1. Берем снежинку и клеем на нее двухсторонний скотч.</vt:lpstr>
      <vt:lpstr>2. На снежинку прикрепляем белую палочку.</vt:lpstr>
      <vt:lpstr>3. На снежинку с палочкой, с каждой стороны клеем атласные ленточки (по 3 шт.).</vt:lpstr>
      <vt:lpstr>4. Затем, на снежинку наклеиваем вторую такую же снежинку и закрепляем.</vt:lpstr>
      <vt:lpstr>   Готовый вариант 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«изготовление снежинки на палочке»</dc:title>
  <dc:creator>Test</dc:creator>
  <cp:lastModifiedBy>Test</cp:lastModifiedBy>
  <cp:revision>12</cp:revision>
  <dcterms:created xsi:type="dcterms:W3CDTF">2021-12-03T18:34:25Z</dcterms:created>
  <dcterms:modified xsi:type="dcterms:W3CDTF">2021-12-09T08:15:52Z</dcterms:modified>
</cp:coreProperties>
</file>